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-1092" y="-90"/>
      </p:cViewPr>
      <p:guideLst>
        <p:guide orient="horz" pos="215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10" Type="http://schemas.openxmlformats.org/officeDocument/2006/relationships/image" Target="../media/image9.png"  /><Relationship Id="rId11" Type="http://schemas.openxmlformats.org/officeDocument/2006/relationships/image" Target="../media/image10.png"  /><Relationship Id="rId12" Type="http://schemas.openxmlformats.org/officeDocument/2006/relationships/image" Target="../media/image11.png"  /><Relationship Id="rId13" Type="http://schemas.openxmlformats.org/officeDocument/2006/relationships/image" Target="../media/image12.png"  /><Relationship Id="rId14" Type="http://schemas.openxmlformats.org/officeDocument/2006/relationships/image" Target="../media/image13.png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Relationship Id="rId5" Type="http://schemas.openxmlformats.org/officeDocument/2006/relationships/image" Target="../media/image4.png"  /><Relationship Id="rId6" Type="http://schemas.openxmlformats.org/officeDocument/2006/relationships/image" Target="../media/image5.png"  /><Relationship Id="rId7" Type="http://schemas.openxmlformats.org/officeDocument/2006/relationships/image" Target="../media/image6.png"  /><Relationship Id="rId8" Type="http://schemas.openxmlformats.org/officeDocument/2006/relationships/image" Target="../media/image7.png"  /><Relationship Id="rId9" Type="http://schemas.openxmlformats.org/officeDocument/2006/relationships/image" Target="../media/image8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10" Type="http://schemas.openxmlformats.org/officeDocument/2006/relationships/image" Target="../media/image21.png"  /><Relationship Id="rId11" Type="http://schemas.openxmlformats.org/officeDocument/2006/relationships/image" Target="../media/image22.png"  /><Relationship Id="rId12" Type="http://schemas.openxmlformats.org/officeDocument/2006/relationships/image" Target="../media/image23.png"  /><Relationship Id="rId13" Type="http://schemas.openxmlformats.org/officeDocument/2006/relationships/image" Target="../media/image24.png"  /><Relationship Id="rId14" Type="http://schemas.openxmlformats.org/officeDocument/2006/relationships/image" Target="../media/image25.png"  /><Relationship Id="rId15" Type="http://schemas.openxmlformats.org/officeDocument/2006/relationships/image" Target="../media/image26.png"  /><Relationship Id="rId16" Type="http://schemas.openxmlformats.org/officeDocument/2006/relationships/image" Target="../media/image27.png"  /><Relationship Id="rId17" Type="http://schemas.openxmlformats.org/officeDocument/2006/relationships/image" Target="../media/image28.png"  /><Relationship Id="rId18" Type="http://schemas.openxmlformats.org/officeDocument/2006/relationships/image" Target="../media/image29.png"  /><Relationship Id="rId2" Type="http://schemas.openxmlformats.org/officeDocument/2006/relationships/image" Target="../media/image1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Relationship Id="rId5" Type="http://schemas.openxmlformats.org/officeDocument/2006/relationships/image" Target="../media/image16.png"  /><Relationship Id="rId6" Type="http://schemas.openxmlformats.org/officeDocument/2006/relationships/image" Target="../media/image17.png"  /><Relationship Id="rId7" Type="http://schemas.openxmlformats.org/officeDocument/2006/relationships/image" Target="../media/image18.png"  /><Relationship Id="rId8" Type="http://schemas.openxmlformats.org/officeDocument/2006/relationships/image" Target="../media/image19.png"  /><Relationship Id="rId9" Type="http://schemas.openxmlformats.org/officeDocument/2006/relationships/image" Target="../media/image20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10" Type="http://schemas.openxmlformats.org/officeDocument/2006/relationships/image" Target="../media/image34.png"  /><Relationship Id="rId11" Type="http://schemas.openxmlformats.org/officeDocument/2006/relationships/image" Target="../media/image35.png"  /><Relationship Id="rId12" Type="http://schemas.openxmlformats.org/officeDocument/2006/relationships/image" Target="../media/image36.png"  /><Relationship Id="rId13" Type="http://schemas.openxmlformats.org/officeDocument/2006/relationships/image" Target="../media/image37.png"  /><Relationship Id="rId14" Type="http://schemas.openxmlformats.org/officeDocument/2006/relationships/image" Target="../media/image38.png"  /><Relationship Id="rId15" Type="http://schemas.openxmlformats.org/officeDocument/2006/relationships/image" Target="../media/image39.png"  /><Relationship Id="rId16" Type="http://schemas.openxmlformats.org/officeDocument/2006/relationships/image" Target="../media/image40.png"  /><Relationship Id="rId17" Type="http://schemas.openxmlformats.org/officeDocument/2006/relationships/image" Target="../media/image41.png"  /><Relationship Id="rId18" Type="http://schemas.openxmlformats.org/officeDocument/2006/relationships/image" Target="../media/image42.png"  /><Relationship Id="rId2" Type="http://schemas.openxmlformats.org/officeDocument/2006/relationships/image" Target="../media/image1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Relationship Id="rId5" Type="http://schemas.openxmlformats.org/officeDocument/2006/relationships/image" Target="../media/image16.png"  /><Relationship Id="rId6" Type="http://schemas.openxmlformats.org/officeDocument/2006/relationships/image" Target="../media/image30.png"  /><Relationship Id="rId7" Type="http://schemas.openxmlformats.org/officeDocument/2006/relationships/image" Target="../media/image31.png"  /><Relationship Id="rId8" Type="http://schemas.openxmlformats.org/officeDocument/2006/relationships/image" Target="../media/image32.png"  /><Relationship Id="rId9" Type="http://schemas.openxmlformats.org/officeDocument/2006/relationships/image" Target="../media/image3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10" Type="http://schemas.openxmlformats.org/officeDocument/2006/relationships/image" Target="../media/image46.png"  /><Relationship Id="rId11" Type="http://schemas.openxmlformats.org/officeDocument/2006/relationships/image" Target="../media/image33.png"  /><Relationship Id="rId12" Type="http://schemas.openxmlformats.org/officeDocument/2006/relationships/image" Target="../media/image47.png"  /><Relationship Id="rId13" Type="http://schemas.openxmlformats.org/officeDocument/2006/relationships/image" Target="../media/image48.png"  /><Relationship Id="rId14" Type="http://schemas.openxmlformats.org/officeDocument/2006/relationships/image" Target="../media/image49.png"  /><Relationship Id="rId15" Type="http://schemas.openxmlformats.org/officeDocument/2006/relationships/image" Target="../media/image36.png"  /><Relationship Id="rId16" Type="http://schemas.openxmlformats.org/officeDocument/2006/relationships/image" Target="../media/image50.png"  /><Relationship Id="rId17" Type="http://schemas.openxmlformats.org/officeDocument/2006/relationships/image" Target="../media/image51.png"  /><Relationship Id="rId18" Type="http://schemas.openxmlformats.org/officeDocument/2006/relationships/image" Target="../media/image52.png"  /><Relationship Id="rId19" Type="http://schemas.openxmlformats.org/officeDocument/2006/relationships/image" Target="../media/image53.png"  /><Relationship Id="rId2" Type="http://schemas.openxmlformats.org/officeDocument/2006/relationships/image" Target="../media/image1.png"  /><Relationship Id="rId20" Type="http://schemas.openxmlformats.org/officeDocument/2006/relationships/image" Target="../media/image54.png"  /><Relationship Id="rId21" Type="http://schemas.openxmlformats.org/officeDocument/2006/relationships/image" Target="../media/image55.png"  /><Relationship Id="rId22" Type="http://schemas.openxmlformats.org/officeDocument/2006/relationships/image" Target="../media/image56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Relationship Id="rId5" Type="http://schemas.openxmlformats.org/officeDocument/2006/relationships/image" Target="../media/image16.png"  /><Relationship Id="rId6" Type="http://schemas.openxmlformats.org/officeDocument/2006/relationships/image" Target="../media/image32.png"  /><Relationship Id="rId7" Type="http://schemas.openxmlformats.org/officeDocument/2006/relationships/image" Target="../media/image43.png"  /><Relationship Id="rId8" Type="http://schemas.openxmlformats.org/officeDocument/2006/relationships/image" Target="../media/image44.png"  /><Relationship Id="rId9" Type="http://schemas.openxmlformats.org/officeDocument/2006/relationships/image" Target="../media/image45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10" Type="http://schemas.openxmlformats.org/officeDocument/2006/relationships/image" Target="../media/image51.png"  /><Relationship Id="rId11" Type="http://schemas.openxmlformats.org/officeDocument/2006/relationships/image" Target="../media/image59.png"  /><Relationship Id="rId12" Type="http://schemas.openxmlformats.org/officeDocument/2006/relationships/image" Target="../media/image45.png"  /><Relationship Id="rId13" Type="http://schemas.openxmlformats.org/officeDocument/2006/relationships/image" Target="../media/image60.png"  /><Relationship Id="rId14" Type="http://schemas.openxmlformats.org/officeDocument/2006/relationships/image" Target="../media/image35.png"  /><Relationship Id="rId15" Type="http://schemas.openxmlformats.org/officeDocument/2006/relationships/image" Target="../media/image61.png"  /><Relationship Id="rId16" Type="http://schemas.openxmlformats.org/officeDocument/2006/relationships/image" Target="../media/image62.png"  /><Relationship Id="rId2" Type="http://schemas.openxmlformats.org/officeDocument/2006/relationships/image" Target="../media/image1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Relationship Id="rId5" Type="http://schemas.openxmlformats.org/officeDocument/2006/relationships/image" Target="../media/image16.png"  /><Relationship Id="rId6" Type="http://schemas.openxmlformats.org/officeDocument/2006/relationships/image" Target="../media/image32.png"  /><Relationship Id="rId7" Type="http://schemas.openxmlformats.org/officeDocument/2006/relationships/image" Target="../media/image57.png"  /><Relationship Id="rId8" Type="http://schemas.openxmlformats.org/officeDocument/2006/relationships/image" Target="../media/image36.png"  /><Relationship Id="rId9" Type="http://schemas.openxmlformats.org/officeDocument/2006/relationships/image" Target="../media/image58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10" Type="http://schemas.openxmlformats.org/officeDocument/2006/relationships/image" Target="../media/image64.png"  /><Relationship Id="rId11" Type="http://schemas.openxmlformats.org/officeDocument/2006/relationships/image" Target="../media/image35.png"  /><Relationship Id="rId12" Type="http://schemas.openxmlformats.org/officeDocument/2006/relationships/image" Target="../media/image65.png"  /><Relationship Id="rId13" Type="http://schemas.openxmlformats.org/officeDocument/2006/relationships/image" Target="../media/image66.png"  /><Relationship Id="rId2" Type="http://schemas.openxmlformats.org/officeDocument/2006/relationships/image" Target="../media/image1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Relationship Id="rId5" Type="http://schemas.openxmlformats.org/officeDocument/2006/relationships/image" Target="../media/image16.png"  /><Relationship Id="rId6" Type="http://schemas.openxmlformats.org/officeDocument/2006/relationships/image" Target="../media/image32.png"  /><Relationship Id="rId7" Type="http://schemas.openxmlformats.org/officeDocument/2006/relationships/image" Target="../media/image36.png"  /><Relationship Id="rId8" Type="http://schemas.openxmlformats.org/officeDocument/2006/relationships/image" Target="../media/image63.png"  /><Relationship Id="rId9" Type="http://schemas.openxmlformats.org/officeDocument/2006/relationships/image" Target="../media/image51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Relationship Id="rId5" Type="http://schemas.openxmlformats.org/officeDocument/2006/relationships/image" Target="../media/image16.png"  /><Relationship Id="rId6" Type="http://schemas.openxmlformats.org/officeDocument/2006/relationships/image" Target="../media/image67.png"  /><Relationship Id="rId7" Type="http://schemas.openxmlformats.org/officeDocument/2006/relationships/image" Target="../media/image68.png"  /><Relationship Id="rId8" Type="http://schemas.openxmlformats.org/officeDocument/2006/relationships/image" Target="../media/image69.png"  /><Relationship Id="rId9" Type="http://schemas.openxmlformats.org/officeDocument/2006/relationships/image" Target="../media/image70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10" Type="http://schemas.openxmlformats.org/officeDocument/2006/relationships/image" Target="../media/image75.png"  /><Relationship Id="rId2" Type="http://schemas.openxmlformats.org/officeDocument/2006/relationships/image" Target="../media/image1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Relationship Id="rId5" Type="http://schemas.openxmlformats.org/officeDocument/2006/relationships/image" Target="../media/image71.png"  /><Relationship Id="rId6" Type="http://schemas.openxmlformats.org/officeDocument/2006/relationships/image" Target="../media/image72.png"  /><Relationship Id="rId7" Type="http://schemas.openxmlformats.org/officeDocument/2006/relationships/image" Target="../media/image73.png"  /><Relationship Id="rId8" Type="http://schemas.openxmlformats.org/officeDocument/2006/relationships/image" Target="../media/image74.png"  /><Relationship Id="rId9" Type="http://schemas.openxmlformats.org/officeDocument/2006/relationships/image" Target="../media/image16.png"  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54100" y="1054100"/>
            <a:ext cx="16383000" cy="83820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52500" y="952500"/>
            <a:ext cx="16383000" cy="83820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5214600" y="457200"/>
            <a:ext cx="558800" cy="15621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195300" y="7899400"/>
            <a:ext cx="977900" cy="10287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4368800" y="8026400"/>
            <a:ext cx="266700" cy="2667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0134600" y="6235700"/>
            <a:ext cx="2311400" cy="1765300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7061200" y="6477000"/>
            <a:ext cx="2882900" cy="36322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9740900" y="6438900"/>
            <a:ext cx="2971800" cy="14478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-4521200" y="3263900"/>
            <a:ext cx="11912600" cy="8128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16200000">
            <a:off x="11036300" y="6159500"/>
            <a:ext cx="11772900" cy="9271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2222500" y="1143000"/>
            <a:ext cx="14046200" cy="46101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-609600" y="2628900"/>
            <a:ext cx="19037300" cy="6337300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4"/>
          <a:stretch>
            <a:fillRect/>
          </a:stretch>
        </p:blipFill>
        <p:spPr>
          <a:xfrm rot="0">
            <a:off x="4838700" y="7124700"/>
            <a:ext cx="977900" cy="10287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20700" y="520700"/>
            <a:ext cx="17335500" cy="9334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1800" y="431800"/>
            <a:ext cx="17335500" cy="933450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>
            <a:off x="2147483647" y="2147483647"/>
            <a:ext cx="2147483647" cy="381000000"/>
          </a:xfrm>
        </p:grpSpPr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31800" y="1447800"/>
            <a:ext cx="17335500" cy="25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697200" y="-215900"/>
            <a:ext cx="698500" cy="19685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820900" y="317500"/>
            <a:ext cx="4064000" cy="13335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711200" y="50800"/>
            <a:ext cx="4394200" cy="17018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066800" y="939800"/>
            <a:ext cx="13982700" cy="4051300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723900" y="4152900"/>
            <a:ext cx="8305800" cy="16002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736600" y="4165600"/>
            <a:ext cx="1079500" cy="16002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-1079500" y="4508500"/>
            <a:ext cx="10566400" cy="11303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88900" y="3441700"/>
            <a:ext cx="2743200" cy="3289300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9245600" y="4152900"/>
            <a:ext cx="8305800" cy="1600200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9258300" y="4165600"/>
            <a:ext cx="1079500" cy="1600200"/>
          </a:xfrm>
          <a:prstGeom prst="rect">
            <a:avLst/>
          </a:prstGeom>
        </p:spPr>
      </p:pic>
      <p:grpSp>
        <p:nvGrpSpPr>
          <p:cNvPr name="Group 19" id="19"/>
          <p:cNvGrpSpPr/>
          <p:nvPr/>
        </p:nvGrpSpPr>
        <p:grpSpPr>
          <a:xfrm>
            <a:off x="762000000" y="2147483647"/>
            <a:ext cx="2147483647" cy="2147483647"/>
          </a:xfrm>
        </p:grpSpPr>
      </p:grpSp>
      <p:pic>
        <p:nvPicPr>
          <p:cNvPr name="Picture 20" id="20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63500" y="7848600"/>
            <a:ext cx="3302000" cy="3581400"/>
          </a:xfrm>
          <a:prstGeom prst="rect">
            <a:avLst/>
          </a:prstGeom>
        </p:spPr>
      </p:pic>
      <p:grpSp>
        <p:nvGrpSpPr>
          <p:cNvPr name="Group 21" id="2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2" id="22"/>
          <p:cNvPicPr>
            <a:picLocks noChangeAspect="true"/>
          </p:cNvPicPr>
          <p:nvPr/>
        </p:nvPicPr>
        <p:blipFill>
          <a:blip r:embed="rId14"/>
          <a:stretch>
            <a:fillRect/>
          </a:stretch>
        </p:blipFill>
        <p:spPr>
          <a:xfrm rot="0">
            <a:off x="15087600" y="8089900"/>
            <a:ext cx="2984500" cy="308610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5"/>
          <a:stretch>
            <a:fillRect/>
          </a:stretch>
        </p:blipFill>
        <p:spPr>
          <a:xfrm rot="0">
            <a:off x="8382000" y="4508500"/>
            <a:ext cx="9601200" cy="1130300"/>
          </a:xfrm>
          <a:prstGeom prst="rect">
            <a:avLst/>
          </a:prstGeom>
        </p:spPr>
      </p:pic>
      <p:pic>
        <p:nvPicPr>
          <p:cNvPr name="Picture 24" id="24"/>
          <p:cNvPicPr>
            <a:picLocks noChangeAspect="true"/>
          </p:cNvPicPr>
          <p:nvPr/>
        </p:nvPicPr>
        <p:blipFill>
          <a:blip r:embed="rId16"/>
          <a:stretch>
            <a:fillRect/>
          </a:stretch>
        </p:blipFill>
        <p:spPr>
          <a:xfrm rot="0">
            <a:off x="8699500" y="3454400"/>
            <a:ext cx="2692400" cy="3263900"/>
          </a:xfrm>
          <a:prstGeom prst="rect">
            <a:avLst/>
          </a:prstGeom>
        </p:spPr>
      </p:pic>
      <p:grpSp>
        <p:nvGrpSpPr>
          <p:cNvPr name="Group 25" id="2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6" id="26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4546600" y="6032500"/>
            <a:ext cx="8305800" cy="1600200"/>
          </a:xfrm>
          <a:prstGeom prst="rect">
            <a:avLst/>
          </a:prstGeom>
        </p:spPr>
      </p:pic>
      <p:pic>
        <p:nvPicPr>
          <p:cNvPr name="Picture 27" id="27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4546600" y="6032500"/>
            <a:ext cx="1079500" cy="1600200"/>
          </a:xfrm>
          <a:prstGeom prst="rect">
            <a:avLst/>
          </a:prstGeom>
        </p:spPr>
      </p:pic>
      <p:pic>
        <p:nvPicPr>
          <p:cNvPr name="Picture 28" id="28"/>
          <p:cNvPicPr>
            <a:picLocks noChangeAspect="true"/>
          </p:cNvPicPr>
          <p:nvPr/>
        </p:nvPicPr>
        <p:blipFill>
          <a:blip r:embed="rId17"/>
          <a:stretch>
            <a:fillRect/>
          </a:stretch>
        </p:blipFill>
        <p:spPr>
          <a:xfrm rot="0">
            <a:off x="2679700" y="6362700"/>
            <a:ext cx="10604500" cy="1066800"/>
          </a:xfrm>
          <a:prstGeom prst="rect">
            <a:avLst/>
          </a:prstGeom>
        </p:spPr>
      </p:pic>
      <p:pic>
        <p:nvPicPr>
          <p:cNvPr name="Picture 29" id="29"/>
          <p:cNvPicPr>
            <a:picLocks noChangeAspect="true"/>
          </p:cNvPicPr>
          <p:nvPr/>
        </p:nvPicPr>
        <p:blipFill>
          <a:blip r:embed="rId18"/>
          <a:stretch>
            <a:fillRect/>
          </a:stretch>
        </p:blipFill>
        <p:spPr>
          <a:xfrm rot="0">
            <a:off x="4013200" y="5334000"/>
            <a:ext cx="2679700" cy="32893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520700"/>
            <a:ext cx="17335500" cy="9334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82600" y="431800"/>
            <a:ext cx="17335500" cy="933450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>
            <a:off x="2147483647" y="2147483647"/>
            <a:ext cx="2147483647" cy="381000000"/>
          </a:xfrm>
        </p:grpSpPr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82600" y="1447800"/>
            <a:ext cx="17335500" cy="25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697200" y="-215900"/>
            <a:ext cx="698500" cy="19685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446000" y="2501900"/>
            <a:ext cx="5041900" cy="60706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6700500" y="2895600"/>
            <a:ext cx="711200" cy="4699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12534900" y="2895600"/>
            <a:ext cx="711200" cy="469900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4173200" y="1612900"/>
            <a:ext cx="1397000" cy="1765300"/>
          </a:xfrm>
          <a:prstGeom prst="rect">
            <a:avLst/>
          </a:prstGeom>
        </p:spPr>
      </p:pic>
      <p:grpSp>
        <p:nvGrpSpPr>
          <p:cNvPr name="Group 14" id="1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5" id="15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6464300" y="3733800"/>
            <a:ext cx="5943600" cy="3581400"/>
          </a:xfrm>
          <a:prstGeom prst="rect">
            <a:avLst/>
          </a:prstGeom>
        </p:spPr>
      </p:pic>
      <p:grpSp>
        <p:nvGrpSpPr>
          <p:cNvPr name="Group 16" id="16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3975100" y="3263900"/>
            <a:ext cx="4191000" cy="4546600"/>
          </a:xfrm>
          <a:prstGeom prst="rect">
            <a:avLst/>
          </a:prstGeom>
        </p:spPr>
      </p:pic>
      <p:grpSp>
        <p:nvGrpSpPr>
          <p:cNvPr name="Group 18" id="1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9" id="19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482600" y="4597400"/>
            <a:ext cx="1727200" cy="2133600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-139700" y="1384300"/>
            <a:ext cx="8458200" cy="1663700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14820900" y="317500"/>
            <a:ext cx="4114800" cy="1333500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14"/>
          <a:stretch>
            <a:fillRect/>
          </a:stretch>
        </p:blipFill>
        <p:spPr>
          <a:xfrm rot="0">
            <a:off x="723900" y="508000"/>
            <a:ext cx="1943100" cy="101600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5"/>
          <a:stretch>
            <a:fillRect/>
          </a:stretch>
        </p:blipFill>
        <p:spPr>
          <a:xfrm rot="0">
            <a:off x="12319000" y="3289300"/>
            <a:ext cx="5524500" cy="4673600"/>
          </a:xfrm>
          <a:prstGeom prst="rect">
            <a:avLst/>
          </a:prstGeom>
        </p:spPr>
      </p:pic>
      <p:pic>
        <p:nvPicPr>
          <p:cNvPr name="Picture 24" id="24"/>
          <p:cNvPicPr>
            <a:picLocks noChangeAspect="true"/>
          </p:cNvPicPr>
          <p:nvPr/>
        </p:nvPicPr>
        <p:blipFill>
          <a:blip r:embed="rId16"/>
          <a:stretch>
            <a:fillRect/>
          </a:stretch>
        </p:blipFill>
        <p:spPr>
          <a:xfrm rot="0">
            <a:off x="11785600" y="7683500"/>
            <a:ext cx="6057900" cy="1130300"/>
          </a:xfrm>
          <a:prstGeom prst="rect">
            <a:avLst/>
          </a:prstGeom>
        </p:spPr>
      </p:pic>
      <p:pic>
        <p:nvPicPr>
          <p:cNvPr name="Picture 25" id="25"/>
          <p:cNvPicPr>
            <a:picLocks noChangeAspect="true"/>
          </p:cNvPicPr>
          <p:nvPr/>
        </p:nvPicPr>
        <p:blipFill>
          <a:blip r:embed="rId17"/>
          <a:stretch>
            <a:fillRect/>
          </a:stretch>
        </p:blipFill>
        <p:spPr>
          <a:xfrm rot="0">
            <a:off x="5715000" y="7708900"/>
            <a:ext cx="6413500" cy="1892300"/>
          </a:xfrm>
          <a:prstGeom prst="rect">
            <a:avLst/>
          </a:prstGeom>
        </p:spPr>
      </p:pic>
      <p:pic>
        <p:nvPicPr>
          <p:cNvPr name="Picture 26" id="26"/>
          <p:cNvPicPr>
            <a:picLocks noChangeAspect="true"/>
          </p:cNvPicPr>
          <p:nvPr/>
        </p:nvPicPr>
        <p:blipFill>
          <a:blip r:embed="rId18"/>
          <a:stretch>
            <a:fillRect/>
          </a:stretch>
        </p:blipFill>
        <p:spPr>
          <a:xfrm rot="0">
            <a:off x="1270000" y="3886200"/>
            <a:ext cx="5626100" cy="6578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520700"/>
            <a:ext cx="17335500" cy="9334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82600" y="431800"/>
            <a:ext cx="17335500" cy="933450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>
            <a:off x="2147483647" y="2147483647"/>
            <a:ext cx="2147483647" cy="381000000"/>
          </a:xfrm>
        </p:grpSpPr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82600" y="1447800"/>
            <a:ext cx="17335500" cy="25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697200" y="-215900"/>
            <a:ext cx="698500" cy="1968500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262100" y="622300"/>
            <a:ext cx="1397000" cy="1765300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117600" y="3111500"/>
            <a:ext cx="9474200" cy="56261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-5400000">
            <a:off x="1346200" y="8724900"/>
            <a:ext cx="977900" cy="520700"/>
          </a:xfrm>
          <a:prstGeom prst="rect">
            <a:avLst/>
          </a:prstGeom>
        </p:spPr>
      </p:pic>
      <p:grpSp>
        <p:nvGrpSpPr>
          <p:cNvPr name="Group 14" id="1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5" id="15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358900" y="3352800"/>
            <a:ext cx="952500" cy="660400"/>
          </a:xfrm>
          <a:prstGeom prst="rect">
            <a:avLst/>
          </a:prstGeom>
        </p:spPr>
      </p:pic>
      <p:grpSp>
        <p:nvGrpSpPr>
          <p:cNvPr name="Group 16" id="16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2311400" y="3352800"/>
            <a:ext cx="952500" cy="660400"/>
          </a:xfrm>
          <a:prstGeom prst="rect">
            <a:avLst/>
          </a:prstGeom>
        </p:spPr>
      </p:pic>
      <p:grpSp>
        <p:nvGrpSpPr>
          <p:cNvPr name="Group 18" id="1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9" id="19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3251200" y="3352800"/>
            <a:ext cx="952500" cy="660400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-16200000">
            <a:off x="3505200" y="3022600"/>
            <a:ext cx="990600" cy="533400"/>
          </a:xfrm>
          <a:prstGeom prst="rect">
            <a:avLst/>
          </a:prstGeom>
        </p:spPr>
      </p:pic>
      <p:grpSp>
        <p:nvGrpSpPr>
          <p:cNvPr name="Group 21" id="2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2" id="22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10693400" y="3149600"/>
            <a:ext cx="5943600" cy="3581400"/>
          </a:xfrm>
          <a:prstGeom prst="rect">
            <a:avLst/>
          </a:prstGeom>
        </p:spPr>
      </p:pic>
      <p:grpSp>
        <p:nvGrpSpPr>
          <p:cNvPr name="Group 23" id="2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4" id="24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1150600" y="5715000"/>
            <a:ext cx="952500" cy="660400"/>
          </a:xfrm>
          <a:prstGeom prst="rect">
            <a:avLst/>
          </a:prstGeom>
        </p:spPr>
      </p:pic>
      <p:pic>
        <p:nvPicPr>
          <p:cNvPr name="Picture 25" id="25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11010900" y="5511800"/>
            <a:ext cx="1092200" cy="1066800"/>
          </a:xfrm>
          <a:prstGeom prst="rect">
            <a:avLst/>
          </a:prstGeom>
        </p:spPr>
      </p:pic>
      <p:pic>
        <p:nvPicPr>
          <p:cNvPr name="Picture 26" id="26"/>
          <p:cNvPicPr>
            <a:picLocks noChangeAspect="true"/>
          </p:cNvPicPr>
          <p:nvPr/>
        </p:nvPicPr>
        <p:blipFill>
          <a:blip r:embed="rId14"/>
          <a:stretch>
            <a:fillRect/>
          </a:stretch>
        </p:blipFill>
        <p:spPr>
          <a:xfrm rot="-5160000">
            <a:off x="10744200" y="6845300"/>
            <a:ext cx="1092200" cy="203200"/>
          </a:xfrm>
          <a:prstGeom prst="rect">
            <a:avLst/>
          </a:prstGeom>
        </p:spPr>
      </p:pic>
      <p:pic>
        <p:nvPicPr>
          <p:cNvPr name="Picture 27" id="27"/>
          <p:cNvPicPr>
            <a:picLocks noChangeAspect="true"/>
          </p:cNvPicPr>
          <p:nvPr/>
        </p:nvPicPr>
        <p:blipFill>
          <a:blip r:embed="rId15"/>
          <a:stretch>
            <a:fillRect/>
          </a:stretch>
        </p:blipFill>
        <p:spPr>
          <a:xfrm rot="0">
            <a:off x="-139700" y="1384300"/>
            <a:ext cx="8458200" cy="1663700"/>
          </a:xfrm>
          <a:prstGeom prst="rect">
            <a:avLst/>
          </a:prstGeom>
        </p:spPr>
      </p:pic>
      <p:pic>
        <p:nvPicPr>
          <p:cNvPr name="Picture 28" id="28"/>
          <p:cNvPicPr>
            <a:picLocks noChangeAspect="true"/>
          </p:cNvPicPr>
          <p:nvPr/>
        </p:nvPicPr>
        <p:blipFill>
          <a:blip r:embed="rId16"/>
          <a:stretch>
            <a:fillRect/>
          </a:stretch>
        </p:blipFill>
        <p:spPr>
          <a:xfrm rot="0">
            <a:off x="16802100" y="279400"/>
            <a:ext cx="1130300" cy="1333500"/>
          </a:xfrm>
          <a:prstGeom prst="rect">
            <a:avLst/>
          </a:prstGeom>
        </p:spPr>
      </p:pic>
      <p:pic>
        <p:nvPicPr>
          <p:cNvPr name="Picture 29" id="29"/>
          <p:cNvPicPr>
            <a:picLocks noChangeAspect="true"/>
          </p:cNvPicPr>
          <p:nvPr/>
        </p:nvPicPr>
        <p:blipFill>
          <a:blip r:embed="rId17"/>
          <a:stretch>
            <a:fillRect/>
          </a:stretch>
        </p:blipFill>
        <p:spPr>
          <a:xfrm rot="0">
            <a:off x="723900" y="508000"/>
            <a:ext cx="1943100" cy="1016000"/>
          </a:xfrm>
          <a:prstGeom prst="rect">
            <a:avLst/>
          </a:prstGeom>
        </p:spPr>
      </p:pic>
      <p:pic>
        <p:nvPicPr>
          <p:cNvPr name="Picture 30" id="30"/>
          <p:cNvPicPr>
            <a:picLocks noChangeAspect="true"/>
          </p:cNvPicPr>
          <p:nvPr/>
        </p:nvPicPr>
        <p:blipFill>
          <a:blip r:embed="rId18"/>
          <a:stretch>
            <a:fillRect/>
          </a:stretch>
        </p:blipFill>
        <p:spPr>
          <a:xfrm rot="0">
            <a:off x="1244600" y="8077200"/>
            <a:ext cx="4165600" cy="4089400"/>
          </a:xfrm>
          <a:prstGeom prst="rect">
            <a:avLst/>
          </a:prstGeom>
        </p:spPr>
      </p:pic>
      <p:pic>
        <p:nvPicPr>
          <p:cNvPr name="Picture 31" id="31"/>
          <p:cNvPicPr>
            <a:picLocks noChangeAspect="true"/>
          </p:cNvPicPr>
          <p:nvPr/>
        </p:nvPicPr>
        <p:blipFill>
          <a:blip r:embed="rId19"/>
          <a:stretch>
            <a:fillRect/>
          </a:stretch>
        </p:blipFill>
        <p:spPr>
          <a:xfrm rot="0">
            <a:off x="3454400" y="1333500"/>
            <a:ext cx="4965700" cy="4089400"/>
          </a:xfrm>
          <a:prstGeom prst="rect">
            <a:avLst/>
          </a:prstGeom>
        </p:spPr>
      </p:pic>
      <p:pic>
        <p:nvPicPr>
          <p:cNvPr name="Picture 32" id="32"/>
          <p:cNvPicPr>
            <a:picLocks noChangeAspect="true"/>
          </p:cNvPicPr>
          <p:nvPr/>
        </p:nvPicPr>
        <p:blipFill>
          <a:blip r:embed="rId20"/>
          <a:stretch>
            <a:fillRect/>
          </a:stretch>
        </p:blipFill>
        <p:spPr>
          <a:xfrm rot="0">
            <a:off x="11912600" y="6680200"/>
            <a:ext cx="5499100" cy="1130300"/>
          </a:xfrm>
          <a:prstGeom prst="rect">
            <a:avLst/>
          </a:prstGeom>
        </p:spPr>
      </p:pic>
      <p:pic>
        <p:nvPicPr>
          <p:cNvPr name="Picture 33" id="33"/>
          <p:cNvPicPr>
            <a:picLocks noChangeAspect="true"/>
          </p:cNvPicPr>
          <p:nvPr/>
        </p:nvPicPr>
        <p:blipFill>
          <a:blip r:embed="rId21"/>
          <a:stretch>
            <a:fillRect/>
          </a:stretch>
        </p:blipFill>
        <p:spPr>
          <a:xfrm rot="0">
            <a:off x="6057900" y="9004300"/>
            <a:ext cx="6007100" cy="1130300"/>
          </a:xfrm>
          <a:prstGeom prst="rect">
            <a:avLst/>
          </a:prstGeom>
        </p:spPr>
      </p:pic>
      <p:pic>
        <p:nvPicPr>
          <p:cNvPr name="Picture 34" id="34"/>
          <p:cNvPicPr>
            <a:picLocks noChangeAspect="true"/>
          </p:cNvPicPr>
          <p:nvPr/>
        </p:nvPicPr>
        <p:blipFill>
          <a:blip r:embed="rId22"/>
          <a:stretch>
            <a:fillRect/>
          </a:stretch>
        </p:blipFill>
        <p:spPr>
          <a:xfrm rot="0">
            <a:off x="8128000" y="7200900"/>
            <a:ext cx="9296400" cy="21463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520700"/>
            <a:ext cx="17335500" cy="9334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82600" y="431800"/>
            <a:ext cx="17335500" cy="933450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>
            <a:off x="2147483647" y="2147483647"/>
            <a:ext cx="2147483647" cy="381000000"/>
          </a:xfrm>
        </p:grpSpPr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82600" y="1447800"/>
            <a:ext cx="17335500" cy="25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697200" y="-215900"/>
            <a:ext cx="698500" cy="1968500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262100" y="622300"/>
            <a:ext cx="1397000" cy="1765300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0236200" y="3530600"/>
            <a:ext cx="7442200" cy="41910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-139700" y="1384300"/>
            <a:ext cx="8458200" cy="16637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6802100" y="279400"/>
            <a:ext cx="1155700" cy="13335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723900" y="508000"/>
            <a:ext cx="1943100" cy="10160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3644900" y="8470900"/>
            <a:ext cx="10414000" cy="1130300"/>
          </a:xfrm>
          <a:prstGeom prst="rect">
            <a:avLst/>
          </a:prstGeom>
        </p:spPr>
      </p:pic>
      <p:grpSp>
        <p:nvGrpSpPr>
          <p:cNvPr name="Group 17" id="1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8" id="18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0439400" y="3721100"/>
            <a:ext cx="838200" cy="584200"/>
          </a:xfrm>
          <a:prstGeom prst="rect">
            <a:avLst/>
          </a:prstGeom>
        </p:spPr>
      </p:pic>
      <p:grpSp>
        <p:nvGrpSpPr>
          <p:cNvPr name="Group 19" id="1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0" id="20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3962400" y="3175000"/>
            <a:ext cx="3683000" cy="4787900"/>
          </a:xfrm>
          <a:prstGeom prst="rect">
            <a:avLst/>
          </a:prstGeom>
        </p:spPr>
      </p:pic>
      <p:grpSp>
        <p:nvGrpSpPr>
          <p:cNvPr name="Group 21" id="2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2" id="22"/>
          <p:cNvPicPr>
            <a:picLocks noChangeAspect="true"/>
          </p:cNvPicPr>
          <p:nvPr/>
        </p:nvPicPr>
        <p:blipFill>
          <a:blip r:embed="rId14"/>
          <a:stretch>
            <a:fillRect/>
          </a:stretch>
        </p:blipFill>
        <p:spPr>
          <a:xfrm rot="0">
            <a:off x="482600" y="4851400"/>
            <a:ext cx="1257300" cy="154940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5"/>
          <a:stretch>
            <a:fillRect/>
          </a:stretch>
        </p:blipFill>
        <p:spPr>
          <a:xfrm rot="0">
            <a:off x="736600" y="3797300"/>
            <a:ext cx="6781800" cy="5562600"/>
          </a:xfrm>
          <a:prstGeom prst="rect">
            <a:avLst/>
          </a:prstGeom>
        </p:spPr>
      </p:pic>
      <p:pic>
        <p:nvPicPr>
          <p:cNvPr name="Picture 24" id="24"/>
          <p:cNvPicPr>
            <a:picLocks noChangeAspect="true"/>
          </p:cNvPicPr>
          <p:nvPr/>
        </p:nvPicPr>
        <p:blipFill>
          <a:blip r:embed="rId16"/>
          <a:stretch>
            <a:fillRect/>
          </a:stretch>
        </p:blipFill>
        <p:spPr>
          <a:xfrm rot="0">
            <a:off x="6527800" y="3886200"/>
            <a:ext cx="7493000" cy="5562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20700" y="520700"/>
            <a:ext cx="17335500" cy="9334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1800" y="431800"/>
            <a:ext cx="17335500" cy="933450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>
            <a:off x="2147483647" y="2147483647"/>
            <a:ext cx="2147483647" cy="381000000"/>
          </a:xfrm>
        </p:grpSpPr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31800" y="1447800"/>
            <a:ext cx="17335500" cy="25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697200" y="-215900"/>
            <a:ext cx="698500" cy="1968500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262100" y="622300"/>
            <a:ext cx="1397000" cy="17653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-139700" y="1384300"/>
            <a:ext cx="8458200" cy="16637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6802100" y="368300"/>
            <a:ext cx="1130300" cy="11938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723900" y="508000"/>
            <a:ext cx="1943100" cy="10160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2451100" y="8470900"/>
            <a:ext cx="11582400" cy="1130300"/>
          </a:xfrm>
          <a:prstGeom prst="rect">
            <a:avLst/>
          </a:prstGeom>
        </p:spPr>
      </p:pic>
      <p:grpSp>
        <p:nvGrpSpPr>
          <p:cNvPr name="Group 15" id="1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6" id="16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2171700" y="3695700"/>
            <a:ext cx="2349500" cy="2895600"/>
          </a:xfrm>
          <a:prstGeom prst="rect">
            <a:avLst/>
          </a:prstGeom>
        </p:spPr>
      </p:pic>
      <p:grpSp>
        <p:nvGrpSpPr>
          <p:cNvPr name="Group 17" id="1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8" id="18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2788900" y="3340100"/>
            <a:ext cx="2870200" cy="3619500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5562600" y="3314700"/>
            <a:ext cx="8572500" cy="5562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520700"/>
            <a:ext cx="17335500" cy="9334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82600" y="431800"/>
            <a:ext cx="17335500" cy="933450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>
            <a:off x="2147483647" y="2147483647"/>
            <a:ext cx="2147483647" cy="381000000"/>
          </a:xfrm>
        </p:grpSpPr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82600" y="1447800"/>
            <a:ext cx="17335500" cy="25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697200" y="-215900"/>
            <a:ext cx="698500" cy="19685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-6362700" y="-952500"/>
            <a:ext cx="31115000" cy="136398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-2463800" y="1333500"/>
            <a:ext cx="9118600" cy="16891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723900" y="469900"/>
            <a:ext cx="1828800" cy="10414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6802100" y="279400"/>
            <a:ext cx="1143000" cy="133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520700"/>
            <a:ext cx="17335500" cy="9334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82600" y="431800"/>
            <a:ext cx="17335500" cy="933450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>
            <a:off x="2147483647" y="2147483647"/>
            <a:ext cx="2147483647" cy="381000000"/>
          </a:xfrm>
        </p:grpSpPr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82600" y="1447800"/>
            <a:ext cx="17335500" cy="25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23900" y="469900"/>
            <a:ext cx="2298700" cy="10414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6014700" y="393700"/>
            <a:ext cx="2260600" cy="1155700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508000" y="1485900"/>
            <a:ext cx="9867900" cy="82804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-2095500" y="2235200"/>
            <a:ext cx="18681700" cy="143510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-5400000">
            <a:off x="469900" y="1308100"/>
            <a:ext cx="698500" cy="19685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9639300" y="2527300"/>
            <a:ext cx="9779000" cy="6985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0</ep:Words>
  <ep:PresentationFormat>On-screen Show (4:3)</ep:PresentationFormat>
  <ep:Paragraphs>0</ep:Paragraphs>
  <ep:Slides>8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ep:HeadingPairs>
  <ep:TitlesOfParts>
    <vt:vector size="9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2006-08-16T00:00:00.000</dcterms:created>
  <cp:lastModifiedBy>june2</cp:lastModifiedBy>
  <dcterms:modified xsi:type="dcterms:W3CDTF">2024-10-12T19:40:41.026</dcterms:modified>
  <cp:revision>2</cp:revision>
  <cp:version>1000.0000.01</cp:version>
</cp:coreProperties>
</file>

<file path=docProps/thumbnail.jpeg>
</file>